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423eb94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423eb94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44daa2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44daa2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434ba2c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434ba2c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423eb9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423eb9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3f9f81e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3f9f81e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73f9f81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3f9f81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m.wikihow.com/Write-a-Short-Story" TargetMode="External"/><Relationship Id="rId4" Type="http://schemas.openxmlformats.org/officeDocument/2006/relationships/hyperlink" Target="https://docs.google.com/document/d/1bAdVxUW50u4YCk5eW8MNmOsxro3uQ5RV5nXwK-ijoKg/ed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Friday Nov. 18</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Gray Area Project - Will Be Used During Exibition</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gather data on their ethical code.  They will then write stories to blur the line between good &amp; evil.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4"/>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72" name="Google Shape;172;p34"/>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73" name="Google Shape;173;p34"/>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79" name="Google Shape;179;p35"/>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35"/>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81" name="Google Shape;181;p35"/>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82" name="Google Shape;182;p35"/>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83" name="Google Shape;183;p35"/>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84" name="Google Shape;184;p35"/>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85" name="Google Shape;185;p35"/>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186" name="Google Shape;186;p35"/>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6"/>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92" name="Google Shape;192;p36"/>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36"/>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94" name="Google Shape;194;p36"/>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200" name="Google Shape;200;p37"/>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201" name="Google Shape;201;p37"/>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202" name="Google Shape;202;p37"/>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208" name="Google Shape;208;p38"/>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209" name="Google Shape;209;p38"/>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210" name="Google Shape;210;p38"/>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211" name="Google Shape;211;p38"/>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217" name="Google Shape;217;p39"/>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218" name="Google Shape;218;p39"/>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219" name="Google Shape;219;p39"/>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220" name="Google Shape;220;p39"/>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221" name="Google Shape;221;p39"/>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222" name="Google Shape;222;p39"/>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ctrTitle"/>
          </p:nvPr>
        </p:nvSpPr>
        <p:spPr>
          <a:xfrm>
            <a:off x="311700" y="176200"/>
            <a:ext cx="8520600" cy="119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Ethical Code Activity</a:t>
            </a:r>
            <a:endParaRPr sz="3600"/>
          </a:p>
          <a:p>
            <a:pPr indent="0" lvl="0" marL="0" rtl="0" algn="ctr">
              <a:spcBef>
                <a:spcPts val="0"/>
              </a:spcBef>
              <a:spcAft>
                <a:spcPts val="0"/>
              </a:spcAft>
              <a:buNone/>
            </a:pPr>
            <a:r>
              <a:rPr lang="en" sz="3000"/>
              <a:t>“Ethics of You”</a:t>
            </a:r>
            <a:endParaRPr sz="3000"/>
          </a:p>
        </p:txBody>
      </p:sp>
      <p:sp>
        <p:nvSpPr>
          <p:cNvPr id="106" name="Google Shape;106;p26"/>
          <p:cNvSpPr txBox="1"/>
          <p:nvPr>
            <p:ph idx="1" type="subTitle"/>
          </p:nvPr>
        </p:nvSpPr>
        <p:spPr>
          <a:xfrm>
            <a:off x="404200" y="1660800"/>
            <a:ext cx="3388800" cy="34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Ethical </a:t>
            </a:r>
            <a:r>
              <a:rPr b="1" i="1" lang="en" sz="2400"/>
              <a:t>Data</a:t>
            </a:r>
            <a:r>
              <a:rPr lang="en" sz="2400"/>
              <a:t> Gathering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Let’s gather data on the classrooms ethical beliefs.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Do you think like an absolutist, relativist, or objectivist?</a:t>
            </a:r>
            <a:endParaRPr sz="2400"/>
          </a:p>
        </p:txBody>
      </p:sp>
      <p:cxnSp>
        <p:nvCxnSpPr>
          <p:cNvPr id="107" name="Google Shape;107;p26"/>
          <p:cNvCxnSpPr/>
          <p:nvPr/>
        </p:nvCxnSpPr>
        <p:spPr>
          <a:xfrm>
            <a:off x="5310150" y="1610100"/>
            <a:ext cx="18600" cy="35340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26"/>
          <p:cNvCxnSpPr/>
          <p:nvPr/>
        </p:nvCxnSpPr>
        <p:spPr>
          <a:xfrm>
            <a:off x="7603875" y="1610100"/>
            <a:ext cx="18600" cy="353400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26"/>
          <p:cNvSpPr txBox="1"/>
          <p:nvPr/>
        </p:nvSpPr>
        <p:spPr>
          <a:xfrm>
            <a:off x="4042775"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Evil</a:t>
            </a:r>
            <a:endParaRPr/>
          </a:p>
        </p:txBody>
      </p:sp>
      <p:sp>
        <p:nvSpPr>
          <p:cNvPr id="110" name="Google Shape;110;p26"/>
          <p:cNvSpPr txBox="1"/>
          <p:nvPr/>
        </p:nvSpPr>
        <p:spPr>
          <a:xfrm>
            <a:off x="7867800"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Good</a:t>
            </a:r>
            <a:endParaRPr/>
          </a:p>
        </p:txBody>
      </p:sp>
      <p:sp>
        <p:nvSpPr>
          <p:cNvPr id="111" name="Google Shape;111;p26"/>
          <p:cNvSpPr txBox="1"/>
          <p:nvPr/>
        </p:nvSpPr>
        <p:spPr>
          <a:xfrm>
            <a:off x="5906663"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Neutral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ctrTitle"/>
          </p:nvPr>
        </p:nvSpPr>
        <p:spPr>
          <a:xfrm>
            <a:off x="311700" y="0"/>
            <a:ext cx="85206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Gray Area Project</a:t>
            </a:r>
            <a:endParaRPr sz="2400"/>
          </a:p>
        </p:txBody>
      </p:sp>
      <p:pic>
        <p:nvPicPr>
          <p:cNvPr id="117" name="Google Shape;117;p27"/>
          <p:cNvPicPr preferRelativeResize="0"/>
          <p:nvPr/>
        </p:nvPicPr>
        <p:blipFill>
          <a:blip r:embed="rId3">
            <a:alphaModFix/>
          </a:blip>
          <a:stretch>
            <a:fillRect/>
          </a:stretch>
        </p:blipFill>
        <p:spPr>
          <a:xfrm>
            <a:off x="152400" y="949500"/>
            <a:ext cx="2889037" cy="4097925"/>
          </a:xfrm>
          <a:prstGeom prst="rect">
            <a:avLst/>
          </a:prstGeom>
          <a:noFill/>
          <a:ln>
            <a:noFill/>
          </a:ln>
        </p:spPr>
      </p:pic>
      <p:pic>
        <p:nvPicPr>
          <p:cNvPr id="118" name="Google Shape;118;p27"/>
          <p:cNvPicPr preferRelativeResize="0"/>
          <p:nvPr/>
        </p:nvPicPr>
        <p:blipFill>
          <a:blip r:embed="rId4">
            <a:alphaModFix/>
          </a:blip>
          <a:stretch>
            <a:fillRect/>
          </a:stretch>
        </p:blipFill>
        <p:spPr>
          <a:xfrm>
            <a:off x="3131925" y="949513"/>
            <a:ext cx="2880150" cy="4097900"/>
          </a:xfrm>
          <a:prstGeom prst="rect">
            <a:avLst/>
          </a:prstGeom>
          <a:noFill/>
          <a:ln>
            <a:noFill/>
          </a:ln>
        </p:spPr>
      </p:pic>
      <p:pic>
        <p:nvPicPr>
          <p:cNvPr id="119" name="Google Shape;119;p27"/>
          <p:cNvPicPr preferRelativeResize="0"/>
          <p:nvPr/>
        </p:nvPicPr>
        <p:blipFill>
          <a:blip r:embed="rId5">
            <a:alphaModFix/>
          </a:blip>
          <a:stretch>
            <a:fillRect/>
          </a:stretch>
        </p:blipFill>
        <p:spPr>
          <a:xfrm>
            <a:off x="6102575" y="949511"/>
            <a:ext cx="2889025" cy="4097901"/>
          </a:xfrm>
          <a:prstGeom prst="rect">
            <a:avLst/>
          </a:prstGeom>
          <a:noFill/>
          <a:ln>
            <a:noFill/>
          </a:ln>
        </p:spPr>
      </p:pic>
      <p:sp>
        <p:nvSpPr>
          <p:cNvPr id="120" name="Google Shape;120;p27"/>
          <p:cNvSpPr txBox="1"/>
          <p:nvPr/>
        </p:nvSpPr>
        <p:spPr>
          <a:xfrm>
            <a:off x="6681889" y="565050"/>
            <a:ext cx="17304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Jedi - “Good”</a:t>
            </a:r>
            <a:endParaRPr b="1" sz="1800"/>
          </a:p>
        </p:txBody>
      </p:sp>
      <p:sp>
        <p:nvSpPr>
          <p:cNvPr id="121" name="Google Shape;121;p27"/>
          <p:cNvSpPr txBox="1"/>
          <p:nvPr/>
        </p:nvSpPr>
        <p:spPr>
          <a:xfrm>
            <a:off x="3657000" y="565063"/>
            <a:ext cx="18300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Gray Jedi</a:t>
            </a:r>
            <a:endParaRPr b="1" sz="1800"/>
          </a:p>
        </p:txBody>
      </p:sp>
      <p:sp>
        <p:nvSpPr>
          <p:cNvPr id="122" name="Google Shape;122;p27"/>
          <p:cNvSpPr txBox="1"/>
          <p:nvPr/>
        </p:nvSpPr>
        <p:spPr>
          <a:xfrm>
            <a:off x="836838" y="565050"/>
            <a:ext cx="15201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Sith </a:t>
            </a:r>
            <a:r>
              <a:rPr b="1" lang="en" sz="1800"/>
              <a:t>- “Evil”</a:t>
            </a:r>
            <a:endParaRPr b="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ctrTitle"/>
          </p:nvPr>
        </p:nvSpPr>
        <p:spPr>
          <a:xfrm>
            <a:off x="311700" y="5768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Gray Area Project</a:t>
            </a:r>
            <a:endParaRPr/>
          </a:p>
        </p:txBody>
      </p:sp>
      <p:sp>
        <p:nvSpPr>
          <p:cNvPr id="128" name="Google Shape;128;p28"/>
          <p:cNvSpPr txBox="1"/>
          <p:nvPr>
            <p:ph idx="1" type="subTitle"/>
          </p:nvPr>
        </p:nvSpPr>
        <p:spPr>
          <a:xfrm>
            <a:off x="311700" y="1994975"/>
            <a:ext cx="8520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your ethical code black and white?  Or more gray…Write 1-3 stories that blur the line between good, neutral, and evil.</a:t>
            </a:r>
            <a:endParaRPr/>
          </a:p>
          <a:p>
            <a:pPr indent="0" lvl="0" marL="0" rtl="0" algn="ctr">
              <a:spcBef>
                <a:spcPts val="0"/>
              </a:spcBef>
              <a:spcAft>
                <a:spcPts val="0"/>
              </a:spcAft>
              <a:buNone/>
            </a:pPr>
            <a:r>
              <a:rPr lang="en" u="sng">
                <a:solidFill>
                  <a:schemeClr val="hlink"/>
                </a:solidFill>
                <a:hlinkClick r:id="rId3"/>
              </a:rPr>
              <a:t>How to write a short story?</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4"/>
              </a:rPr>
              <a:t>Assignment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ctrTitle"/>
          </p:nvPr>
        </p:nvSpPr>
        <p:spPr>
          <a:xfrm>
            <a:off x="311700" y="407475"/>
            <a:ext cx="85206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Abandon Ship Activity</a:t>
            </a:r>
            <a:endParaRPr sz="3600"/>
          </a:p>
          <a:p>
            <a:pPr indent="0" lvl="0" marL="0" rtl="0" algn="ctr">
              <a:spcBef>
                <a:spcPts val="0"/>
              </a:spcBef>
              <a:spcAft>
                <a:spcPts val="0"/>
              </a:spcAft>
              <a:buNone/>
            </a:pPr>
            <a:r>
              <a:rPr lang="en" sz="2400"/>
              <a:t>“Ethics of Us”</a:t>
            </a:r>
            <a:endParaRPr sz="2400"/>
          </a:p>
        </p:txBody>
      </p:sp>
      <p:sp>
        <p:nvSpPr>
          <p:cNvPr id="134" name="Google Shape;134;p29"/>
          <p:cNvSpPr txBox="1"/>
          <p:nvPr>
            <p:ph idx="1" type="subTitle"/>
          </p:nvPr>
        </p:nvSpPr>
        <p:spPr>
          <a:xfrm>
            <a:off x="598450" y="1295550"/>
            <a:ext cx="3536700" cy="3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 - How did this go?  What values were prioritized?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Did we think as a deontologist, </a:t>
            </a:r>
            <a:r>
              <a:rPr lang="en"/>
              <a:t>consequentialist</a:t>
            </a:r>
            <a:r>
              <a:rPr lang="en"/>
              <a:t>, or under </a:t>
            </a:r>
            <a:r>
              <a:rPr lang="en"/>
              <a:t>virtue</a:t>
            </a:r>
            <a:r>
              <a:rPr lang="en"/>
              <a:t> ethics?</a:t>
            </a:r>
            <a:endParaRPr/>
          </a:p>
        </p:txBody>
      </p:sp>
      <p:pic>
        <p:nvPicPr>
          <p:cNvPr id="135" name="Google Shape;135;p29"/>
          <p:cNvPicPr preferRelativeResize="0"/>
          <p:nvPr/>
        </p:nvPicPr>
        <p:blipFill>
          <a:blip r:embed="rId3">
            <a:alphaModFix/>
          </a:blip>
          <a:stretch>
            <a:fillRect/>
          </a:stretch>
        </p:blipFill>
        <p:spPr>
          <a:xfrm>
            <a:off x="4734775" y="1295550"/>
            <a:ext cx="3821275" cy="3685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            Consequentialism            Virtue Ethics</a:t>
            </a:r>
            <a:endParaRPr b="1" sz="2300"/>
          </a:p>
        </p:txBody>
      </p:sp>
      <p:cxnSp>
        <p:nvCxnSpPr>
          <p:cNvPr id="141" name="Google Shape;141;p30"/>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30"/>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43" name="Google Shape;143;p30"/>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of “You” vs. the Ethics of “Us”</a:t>
            </a:r>
            <a:endParaRPr/>
          </a:p>
        </p:txBody>
      </p:sp>
      <p:sp>
        <p:nvSpPr>
          <p:cNvPr id="149" name="Google Shape;149;p31"/>
          <p:cNvSpPr txBox="1"/>
          <p:nvPr>
            <p:ph idx="1" type="body"/>
          </p:nvPr>
        </p:nvSpPr>
        <p:spPr>
          <a:xfrm>
            <a:off x="311700" y="1152475"/>
            <a:ext cx="8520600" cy="3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member of the LGBTQ community, you and your husband decided you wanted to get married.  You saw nothing wrong with loving another person of the same gender.  However, this is America before 2015, and gay marriage is illegal in your state.  You decide to drive to a state that legalized it in an act of rebellion.</a:t>
            </a:r>
            <a:endParaRPr/>
          </a:p>
          <a:p>
            <a:pPr indent="0" lvl="0" marL="0" rtl="0" algn="l">
              <a:spcBef>
                <a:spcPts val="1600"/>
              </a:spcBef>
              <a:spcAft>
                <a:spcPts val="0"/>
              </a:spcAft>
              <a:buNone/>
            </a:pPr>
            <a:r>
              <a:rPr lang="en"/>
              <a:t>The ethics of “you” is what?  What do you believe 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ethics of “us” is what?  What does America believe?</a:t>
            </a:r>
            <a:endParaRPr/>
          </a:p>
        </p:txBody>
      </p:sp>
      <p:pic>
        <p:nvPicPr>
          <p:cNvPr id="150" name="Google Shape;150;p31"/>
          <p:cNvPicPr preferRelativeResize="0"/>
          <p:nvPr/>
        </p:nvPicPr>
        <p:blipFill>
          <a:blip r:embed="rId3">
            <a:alphaModFix/>
          </a:blip>
          <a:stretch>
            <a:fillRect/>
          </a:stretch>
        </p:blipFill>
        <p:spPr>
          <a:xfrm>
            <a:off x="6219400" y="3100400"/>
            <a:ext cx="2612898" cy="146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2"/>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56" name="Google Shape;156;p32"/>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57" name="Google Shape;157;p32"/>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63" name="Google Shape;163;p33"/>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64" name="Google Shape;164;p33"/>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65" name="Google Shape;165;p33"/>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66" name="Google Shape;166;p33"/>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